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4523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30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23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70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5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3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86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9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6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31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2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6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FEC3-518D-4B23-A6C3-3B67BE3CB964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40CE-5522-4013-9654-972EB7356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88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6D39D5EF-F2F4-7377-8D8C-84FCC7EC25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725" r="16930" b="-725"/>
          <a:stretch/>
        </p:blipFill>
        <p:spPr>
          <a:xfrm>
            <a:off x="0" y="0"/>
            <a:ext cx="21047243" cy="8851410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CDE4A8C8-25E0-BB5E-595E-64316269CF2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526672" y="768569"/>
            <a:ext cx="3234413" cy="2457097"/>
            <a:chOff x="21526672" y="768569"/>
            <a:chExt cx="3234413" cy="2457097"/>
          </a:xfrm>
        </p:grpSpPr>
        <p:graphicFrame>
          <p:nvGraphicFramePr>
            <p:cNvPr id="6" name="Obiekt 5">
              <a:extLst>
                <a:ext uri="{FF2B5EF4-FFF2-40B4-BE49-F238E27FC236}">
                  <a16:creationId xmlns:a16="http://schemas.microsoft.com/office/drawing/2014/main" id="{6FB7DE88-58D4-6864-5326-D6DFC77FC8D0}"/>
                </a:ext>
              </a:extLst>
            </p:cNvPr>
            <p:cNvGraphicFramePr>
              <a:graphicFrameLocks noGrp="1" noDrilldown="1" noChangeAspect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710720722"/>
                </p:ext>
              </p:extLst>
            </p:nvPr>
          </p:nvGraphicFramePr>
          <p:xfrm>
            <a:off x="21526672" y="2413453"/>
            <a:ext cx="3234413" cy="812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2844741" imgH="714257" progId="CorelDraw.Graphic.15">
                    <p:embed/>
                  </p:oleObj>
                </mc:Choice>
                <mc:Fallback>
                  <p:oleObj name="CorelDRAW" r:id="rId3" imgW="2844741" imgH="714257" progId="CorelDraw.Graphic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26672" y="2413453"/>
                          <a:ext cx="3234413" cy="812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iekt 6">
              <a:extLst>
                <a:ext uri="{FF2B5EF4-FFF2-40B4-BE49-F238E27FC236}">
                  <a16:creationId xmlns:a16="http://schemas.microsoft.com/office/drawing/2014/main" id="{C1F52F91-5117-A8EF-EC98-2AD50AE24483}"/>
                </a:ext>
              </a:extLst>
            </p:cNvPr>
            <p:cNvGraphicFramePr>
              <a:graphicFrameLocks noGrp="1" noDrilldown="1" noChangeAspect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976173725"/>
                </p:ext>
              </p:extLst>
            </p:nvPr>
          </p:nvGraphicFramePr>
          <p:xfrm>
            <a:off x="21526673" y="768569"/>
            <a:ext cx="2727562" cy="1063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6585807" imgH="2568568" progId="CorelDraw.Graphic.15">
                    <p:embed/>
                  </p:oleObj>
                </mc:Choice>
                <mc:Fallback>
                  <p:oleObj name="CorelDRAW" r:id="rId5" imgW="6585807" imgH="2568568" progId="CorelDraw.Graphic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526673" y="768569"/>
                          <a:ext cx="2727562" cy="10636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0040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CorelDRAW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Tomaka | Łukasiewicz – ICSO</dc:creator>
  <cp:lastModifiedBy>Magdalena Zarębska | Łukasiewicz – ICSO</cp:lastModifiedBy>
  <cp:revision>5</cp:revision>
  <dcterms:created xsi:type="dcterms:W3CDTF">2024-02-12T07:15:38Z</dcterms:created>
  <dcterms:modified xsi:type="dcterms:W3CDTF">2024-02-14T07:29:33Z</dcterms:modified>
</cp:coreProperties>
</file>